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8" r:id="rId4"/>
    <p:sldId id="260" r:id="rId5"/>
    <p:sldId id="261" r:id="rId6"/>
    <p:sldId id="276" r:id="rId7"/>
    <p:sldId id="275" r:id="rId8"/>
    <p:sldId id="274" r:id="rId9"/>
    <p:sldId id="273" r:id="rId10"/>
    <p:sldId id="272" r:id="rId11"/>
    <p:sldId id="271" r:id="rId12"/>
    <p:sldId id="269" r:id="rId13"/>
    <p:sldId id="270" r:id="rId14"/>
    <p:sldId id="267" r:id="rId15"/>
    <p:sldId id="268" r:id="rId16"/>
    <p:sldId id="266" r:id="rId17"/>
    <p:sldId id="265" r:id="rId18"/>
    <p:sldId id="264" r:id="rId19"/>
    <p:sldId id="263" r:id="rId20"/>
    <p:sldId id="262" r:id="rId21"/>
    <p:sldId id="259" r:id="rId22"/>
    <p:sldId id="257" r:id="rId23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49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22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87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05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56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05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65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62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9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101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82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972B1-FAB8-4722-B04C-0EAF90187471}" type="datetimeFigureOut">
              <a:rPr lang="zh-CN" altLang="en-US" smtClean="0"/>
              <a:t>2014-8-17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F69-5B60-4411-8D12-FE18817C7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530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</a:t>
            </a: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星韵重庆年会文宣标语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CN" alt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（热情版）</a:t>
            </a:r>
            <a:endParaRPr lang="en-US" altLang="zh-CN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2014.08.02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440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5496" y="1491630"/>
            <a:ext cx="9094220" cy="2268252"/>
            <a:chOff x="35496" y="1988840"/>
            <a:chExt cx="9094220" cy="3024336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1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6221" y="1988840"/>
              <a:ext cx="4553495" cy="3024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120000"/>
                      </a14:imgEffect>
                      <a14:imgEffect>
                        <a14:brightnessContrast bright="-1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988840"/>
              <a:ext cx="4553495" cy="3024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4191" y="95841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美丽的重庆欢迎您！</a:t>
            </a:r>
          </a:p>
        </p:txBody>
      </p:sp>
    </p:spTree>
    <p:extLst>
      <p:ext uri="{BB962C8B-B14F-4D97-AF65-F5344CB8AC3E}">
        <p14:creationId xmlns:p14="http://schemas.microsoft.com/office/powerpoint/2010/main" val="101608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0072" y="735546"/>
            <a:ext cx="8229600" cy="1775352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热烈祝贺</a:t>
            </a: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</a:t>
            </a:r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年星韵地理重庆年会在重庆杨家坪中学圆满召开！</a:t>
            </a:r>
            <a:endParaRPr lang="zh-CN" alt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355727"/>
            <a:ext cx="3600400" cy="20184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0249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23928" y="627534"/>
            <a:ext cx="4608512" cy="2052228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仁者乐山，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智者乐水</a:t>
            </a:r>
            <a:endParaRPr lang="en-US" altLang="zh-CN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启体繁体" pitchFamily="65" charset="-122"/>
              <a:ea typeface="方正启体繁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550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5576" y="2085696"/>
            <a:ext cx="4392488" cy="243027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如切如磋，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如琢如磨</a:t>
            </a:r>
          </a:p>
        </p:txBody>
      </p:sp>
    </p:spTree>
    <p:extLst>
      <p:ext uri="{BB962C8B-B14F-4D97-AF65-F5344CB8AC3E}">
        <p14:creationId xmlns:p14="http://schemas.microsoft.com/office/powerpoint/2010/main" val="119696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71600" y="1059582"/>
            <a:ext cx="6480720" cy="1944216"/>
          </a:xfrm>
        </p:spPr>
        <p:txBody>
          <a:bodyPr>
            <a:noAutofit/>
          </a:bodyPr>
          <a:lstStyle/>
          <a:p>
            <a:pPr algn="l"/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有朋自远方来，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不亦乐乎</a:t>
            </a:r>
          </a:p>
        </p:txBody>
      </p:sp>
    </p:spTree>
    <p:extLst>
      <p:ext uri="{BB962C8B-B14F-4D97-AF65-F5344CB8AC3E}">
        <p14:creationId xmlns:p14="http://schemas.microsoft.com/office/powerpoint/2010/main" val="378848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61370" y="573528"/>
            <a:ext cx="7056784" cy="3132348"/>
          </a:xfrm>
        </p:spPr>
        <p:txBody>
          <a:bodyPr>
            <a:normAutofit fontScale="90000"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一乡之善士斯友一乡之善士</a:t>
            </a: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一国之善士斯友一国之善士</a:t>
            </a: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天下之善士斯友天下之善士</a:t>
            </a:r>
            <a:endParaRPr lang="en-US" altLang="zh-CN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启体繁体" pitchFamily="65" charset="-122"/>
              <a:ea typeface="方正启体繁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969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568" y="1977684"/>
            <a:ext cx="4824536" cy="2484276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以学心听，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以仁心说，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以公心辩</a:t>
            </a:r>
          </a:p>
        </p:txBody>
      </p:sp>
    </p:spTree>
    <p:extLst>
      <p:ext uri="{BB962C8B-B14F-4D97-AF65-F5344CB8AC3E}">
        <p14:creationId xmlns:p14="http://schemas.microsoft.com/office/powerpoint/2010/main" val="28540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91880" y="1977684"/>
            <a:ext cx="5112568" cy="2214246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志不求易，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事不避难</a:t>
            </a:r>
          </a:p>
        </p:txBody>
      </p:sp>
    </p:spTree>
    <p:extLst>
      <p:ext uri="{BB962C8B-B14F-4D97-AF65-F5344CB8AC3E}">
        <p14:creationId xmlns:p14="http://schemas.microsoft.com/office/powerpoint/2010/main" val="289164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568" y="1005576"/>
            <a:ext cx="5400600" cy="2268252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艰险我奋进，</a:t>
            </a:r>
            <a:r>
              <a:rPr lang="en-US" altLang="zh-CN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困乏我多情</a:t>
            </a:r>
          </a:p>
        </p:txBody>
      </p:sp>
    </p:spTree>
    <p:extLst>
      <p:ext uri="{BB962C8B-B14F-4D97-AF65-F5344CB8AC3E}">
        <p14:creationId xmlns:p14="http://schemas.microsoft.com/office/powerpoint/2010/main" val="9775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568" y="1977684"/>
            <a:ext cx="7704856" cy="189021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河山信美，当以热血教育之</a:t>
            </a:r>
          </a:p>
        </p:txBody>
      </p:sp>
    </p:spTree>
    <p:extLst>
      <p:ext uri="{BB962C8B-B14F-4D97-AF65-F5344CB8AC3E}">
        <p14:creationId xmlns:p14="http://schemas.microsoft.com/office/powerpoint/2010/main" val="391101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51721" y="1977684"/>
            <a:ext cx="7059609" cy="2538282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碧草丛中藏猛士，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白云深处有遗贤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启体繁体" pitchFamily="65" charset="-122"/>
              <a:ea typeface="方正启体繁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456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1815666"/>
            <a:ext cx="8136904" cy="1296144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山  灵  励  我</a:t>
            </a:r>
            <a:endParaRPr lang="en-US" altLang="zh-CN" sz="6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启体繁体" pitchFamily="65" charset="-122"/>
              <a:ea typeface="方正启体繁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34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3688" y="2139702"/>
            <a:ext cx="7020240" cy="243027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星韵年会进三峡，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思君最盼下渝州</a:t>
            </a:r>
          </a:p>
        </p:txBody>
      </p:sp>
    </p:spTree>
    <p:extLst>
      <p:ext uri="{BB962C8B-B14F-4D97-AF65-F5344CB8AC3E}">
        <p14:creationId xmlns:p14="http://schemas.microsoft.com/office/powerpoint/2010/main" val="5836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139702"/>
            <a:ext cx="7920880" cy="243027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为民间教研喝彩，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为重庆地理加油</a:t>
            </a:r>
          </a:p>
        </p:txBody>
      </p:sp>
    </p:spTree>
    <p:extLst>
      <p:ext uri="{BB962C8B-B14F-4D97-AF65-F5344CB8AC3E}">
        <p14:creationId xmlns:p14="http://schemas.microsoft.com/office/powerpoint/2010/main" val="417212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085696"/>
            <a:ext cx="9144000" cy="243027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民间立场，专业追求；</a:t>
            </a:r>
            <a:r>
              <a:rPr lang="en-US" altLang="zh-CN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服务一线，培植友谊。</a:t>
            </a:r>
          </a:p>
        </p:txBody>
      </p:sp>
    </p:spTree>
    <p:extLst>
      <p:ext uri="{BB962C8B-B14F-4D97-AF65-F5344CB8AC3E}">
        <p14:creationId xmlns:p14="http://schemas.microsoft.com/office/powerpoint/2010/main" val="31262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977684"/>
            <a:ext cx="9144000" cy="129614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兴趣、多元、分享、合作</a:t>
            </a:r>
          </a:p>
        </p:txBody>
      </p:sp>
    </p:spTree>
    <p:extLst>
      <p:ext uri="{BB962C8B-B14F-4D97-AF65-F5344CB8AC3E}">
        <p14:creationId xmlns:p14="http://schemas.microsoft.com/office/powerpoint/2010/main" val="40558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5616" y="3165816"/>
            <a:ext cx="7812328" cy="129614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地理，使生活更精彩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启体繁体" pitchFamily="65" charset="-122"/>
              <a:ea typeface="方正启体繁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821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1923678"/>
            <a:ext cx="7704856" cy="210623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我爱我师，</a:t>
            </a:r>
            <a:r>
              <a:rPr lang="en-US" altLang="zh-CN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/>
            </a:r>
            <a:br>
              <a:rPr lang="en-US" altLang="zh-CN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</a:br>
            <a:r>
              <a:rPr lang="zh-CN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但我更爱真理</a:t>
            </a:r>
          </a:p>
        </p:txBody>
      </p:sp>
    </p:spTree>
    <p:extLst>
      <p:ext uri="{BB962C8B-B14F-4D97-AF65-F5344CB8AC3E}">
        <p14:creationId xmlns:p14="http://schemas.microsoft.com/office/powerpoint/2010/main" val="409487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113588"/>
            <a:ext cx="9144000" cy="3132348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繁体" pitchFamily="65" charset="-122"/>
                <a:ea typeface="方正启体繁体" pitchFamily="65" charset="-122"/>
              </a:rPr>
              <a:t>有教无类，因材施教</a:t>
            </a:r>
          </a:p>
        </p:txBody>
      </p:sp>
    </p:spTree>
    <p:extLst>
      <p:ext uri="{BB962C8B-B14F-4D97-AF65-F5344CB8AC3E}">
        <p14:creationId xmlns:p14="http://schemas.microsoft.com/office/powerpoint/2010/main" val="127548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599642"/>
            <a:ext cx="8229600" cy="1080120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重庆杨家坪中学欢迎您！</a:t>
            </a:r>
            <a:endParaRPr lang="zh-CN" alt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5798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03498"/>
            <a:ext cx="8229600" cy="4428492"/>
          </a:xfr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altLang="zh-CN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zh-CN" altLang="en-US" b="1" dirty="0" smtClean="0">
                <a:solidFill>
                  <a:srgbClr val="FFFF00"/>
                </a:solidFill>
              </a:rPr>
              <a:t>热烈祝贺</a:t>
            </a:r>
            <a:r>
              <a:rPr lang="en-US" altLang="zh-CN" b="1" dirty="0" smtClean="0">
                <a:solidFill>
                  <a:srgbClr val="FFFF00"/>
                </a:solidFill>
              </a:rPr>
              <a:t>2014</a:t>
            </a:r>
            <a:r>
              <a:rPr lang="zh-CN" altLang="en-US" b="1" dirty="0" smtClean="0">
                <a:solidFill>
                  <a:srgbClr val="FFFF00"/>
                </a:solidFill>
              </a:rPr>
              <a:t>年星韵地理重庆年会圆满召开！</a:t>
            </a:r>
            <a:endParaRPr lang="en-US" altLang="zh-CN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endParaRPr lang="en-US" altLang="zh-CN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</a:t>
            </a:r>
            <a:r>
              <a:rPr lang="zh-CN" altLang="en-US" sz="1800" dirty="0" smtClean="0">
                <a:solidFill>
                  <a:srgbClr val="002060"/>
                </a:solidFill>
              </a:rPr>
              <a:t>、仁者乐山，智者乐水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2</a:t>
            </a:r>
            <a:r>
              <a:rPr lang="zh-CN" altLang="en-US" sz="1800" dirty="0" smtClean="0">
                <a:solidFill>
                  <a:srgbClr val="002060"/>
                </a:solidFill>
              </a:rPr>
              <a:t>、如切如磋，如琢如磨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3</a:t>
            </a:r>
            <a:r>
              <a:rPr lang="zh-CN" altLang="en-US" sz="1800" dirty="0" smtClean="0">
                <a:solidFill>
                  <a:srgbClr val="002060"/>
                </a:solidFill>
              </a:rPr>
              <a:t>、有朋自远方来，不亦乐乎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>
                <a:solidFill>
                  <a:srgbClr val="002060"/>
                </a:solidFill>
              </a:rPr>
              <a:t>4</a:t>
            </a:r>
            <a:r>
              <a:rPr lang="zh-CN" altLang="en-US" sz="1800" dirty="0" smtClean="0">
                <a:solidFill>
                  <a:srgbClr val="002060"/>
                </a:solidFill>
              </a:rPr>
              <a:t>、一乡之善士斯友一乡之善士；一国之善士斯友一国之善士；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zh-CN" altLang="en-US" sz="1800" dirty="0" smtClean="0">
                <a:solidFill>
                  <a:srgbClr val="002060"/>
                </a:solidFill>
              </a:rPr>
              <a:t>天下之善士斯友天下之善士</a:t>
            </a: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5</a:t>
            </a:r>
            <a:r>
              <a:rPr lang="zh-CN" altLang="en-US" sz="1800" dirty="0" smtClean="0">
                <a:solidFill>
                  <a:srgbClr val="002060"/>
                </a:solidFill>
              </a:rPr>
              <a:t>、以学心听，以仁心说，以公心辩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>
                <a:solidFill>
                  <a:srgbClr val="002060"/>
                </a:solidFill>
              </a:rPr>
              <a:t>6</a:t>
            </a:r>
            <a:r>
              <a:rPr lang="zh-CN" altLang="en-US" sz="1800" dirty="0" smtClean="0">
                <a:solidFill>
                  <a:srgbClr val="002060"/>
                </a:solidFill>
              </a:rPr>
              <a:t>、志不求易，事不避难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7</a:t>
            </a:r>
            <a:r>
              <a:rPr lang="zh-CN" altLang="en-US" sz="1800" dirty="0" smtClean="0">
                <a:solidFill>
                  <a:srgbClr val="002060"/>
                </a:solidFill>
              </a:rPr>
              <a:t>、艰险我奋进，困乏我多情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8</a:t>
            </a:r>
            <a:r>
              <a:rPr lang="zh-CN" altLang="en-US" sz="1800" dirty="0" smtClean="0">
                <a:solidFill>
                  <a:srgbClr val="002060"/>
                </a:solidFill>
              </a:rPr>
              <a:t>、河山信美，当以热血教育之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9</a:t>
            </a:r>
            <a:r>
              <a:rPr lang="zh-CN" altLang="en-US" sz="1800" dirty="0" smtClean="0">
                <a:solidFill>
                  <a:srgbClr val="002060"/>
                </a:solidFill>
              </a:rPr>
              <a:t>、山灵励我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10</a:t>
            </a:r>
            <a:r>
              <a:rPr lang="zh-CN" altLang="en-US" sz="1800" dirty="0" smtClean="0">
                <a:solidFill>
                  <a:srgbClr val="002060"/>
                </a:solidFill>
              </a:rPr>
              <a:t>、碧草丛中藏猛士，白云深处有遗贤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11</a:t>
            </a:r>
            <a:r>
              <a:rPr lang="zh-CN" altLang="en-US" sz="1800" dirty="0" smtClean="0">
                <a:solidFill>
                  <a:srgbClr val="002060"/>
                </a:solidFill>
              </a:rPr>
              <a:t>、为民间教研喝彩，为重庆地理加油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12</a:t>
            </a:r>
            <a:r>
              <a:rPr lang="zh-CN" altLang="en-US" sz="1800" dirty="0" smtClean="0">
                <a:solidFill>
                  <a:srgbClr val="002060"/>
                </a:solidFill>
              </a:rPr>
              <a:t>、地理，让生活更精彩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13</a:t>
            </a:r>
            <a:r>
              <a:rPr lang="zh-CN" altLang="en-US" sz="1800" dirty="0" smtClean="0">
                <a:solidFill>
                  <a:srgbClr val="002060"/>
                </a:solidFill>
              </a:rPr>
              <a:t>、星韵年会进三峡，思君最盼下渝州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14</a:t>
            </a:r>
            <a:r>
              <a:rPr lang="zh-CN" altLang="en-US" sz="1800" dirty="0" smtClean="0">
                <a:solidFill>
                  <a:srgbClr val="002060"/>
                </a:solidFill>
              </a:rPr>
              <a:t>、民间立场，专业追求；服务一线，培植友谊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15</a:t>
            </a:r>
            <a:r>
              <a:rPr lang="zh-CN" altLang="en-US" sz="1800" dirty="0" smtClean="0">
                <a:solidFill>
                  <a:srgbClr val="002060"/>
                </a:solidFill>
              </a:rPr>
              <a:t>、兴趣、多元、分享、合作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16</a:t>
            </a:r>
            <a:r>
              <a:rPr lang="zh-CN" altLang="en-US" sz="1800" dirty="0" smtClean="0">
                <a:solidFill>
                  <a:srgbClr val="002060"/>
                </a:solidFill>
              </a:rPr>
              <a:t>、我爱我师，但我更爱真理</a:t>
            </a:r>
            <a:endParaRPr lang="en-US" altLang="zh-CN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altLang="zh-CN" sz="1800" dirty="0" smtClean="0">
                <a:solidFill>
                  <a:srgbClr val="002060"/>
                </a:solidFill>
              </a:rPr>
              <a:t>17</a:t>
            </a:r>
            <a:r>
              <a:rPr lang="zh-CN" altLang="en-US" sz="1800" dirty="0" smtClean="0">
                <a:solidFill>
                  <a:srgbClr val="002060"/>
                </a:solidFill>
              </a:rPr>
              <a:t>、有教无类，因材施教</a:t>
            </a:r>
            <a:endParaRPr lang="en-US" altLang="zh-CN" sz="18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69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灰度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2123</TotalTime>
  <Words>350</Words>
  <Application>Microsoft Office PowerPoint</Application>
  <PresentationFormat>全屏显示(16:9)</PresentationFormat>
  <Paragraphs>45</Paragraphs>
  <Slides>22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主题​​</vt:lpstr>
      <vt:lpstr>2014星韵重庆年会文宣标语</vt:lpstr>
      <vt:lpstr>美丽的重庆欢迎您！</vt:lpstr>
      <vt:lpstr>热烈祝贺2014年星韵地理重庆年会在重庆杨家坪中学圆满召开！</vt:lpstr>
      <vt:lpstr>仁者乐山， 智者乐水</vt:lpstr>
      <vt:lpstr>如切如磋， 如琢如磨</vt:lpstr>
      <vt:lpstr>有朋自远方来， 不亦乐乎</vt:lpstr>
      <vt:lpstr>一乡之善士斯友一乡之善士  一国之善士斯友一国之善士  天下之善士斯友天下之善士</vt:lpstr>
      <vt:lpstr>以学心听， 以仁心说， 以公心辩</vt:lpstr>
      <vt:lpstr>志不求易， 事不避难</vt:lpstr>
      <vt:lpstr>艰险我奋进， 困乏我多情</vt:lpstr>
      <vt:lpstr>河山信美，当以热血教育之</vt:lpstr>
      <vt:lpstr>碧草丛中藏猛士， 白云深处有遗贤</vt:lpstr>
      <vt:lpstr>山  灵  励  我</vt:lpstr>
      <vt:lpstr>星韵年会进三峡， 思君最盼下渝州</vt:lpstr>
      <vt:lpstr>为民间教研喝彩， 为重庆地理加油</vt:lpstr>
      <vt:lpstr>民间立场，专业追求； 服务一线，培植友谊。</vt:lpstr>
      <vt:lpstr>兴趣、多元、分享、合作</vt:lpstr>
      <vt:lpstr>地理，使生活更精彩</vt:lpstr>
      <vt:lpstr>我爱我师， 但我更爱真理</vt:lpstr>
      <vt:lpstr>有教无类，因材施教</vt:lpstr>
      <vt:lpstr>重庆杨家坪中学欢迎您！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星韵重庆年会宣传标语</dc:title>
  <dc:creator>Sky123.Org</dc:creator>
  <cp:lastModifiedBy>微软用户</cp:lastModifiedBy>
  <cp:revision>32</cp:revision>
  <dcterms:created xsi:type="dcterms:W3CDTF">2014-07-21T00:59:03Z</dcterms:created>
  <dcterms:modified xsi:type="dcterms:W3CDTF">2014-08-17T01:36:27Z</dcterms:modified>
</cp:coreProperties>
</file>